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47" r:id="rId2"/>
    <p:sldId id="517" r:id="rId3"/>
    <p:sldId id="529" r:id="rId4"/>
    <p:sldId id="530" r:id="rId5"/>
    <p:sldId id="531" r:id="rId6"/>
    <p:sldId id="532" r:id="rId7"/>
    <p:sldId id="533" r:id="rId8"/>
    <p:sldId id="534" r:id="rId9"/>
    <p:sldId id="491" r:id="rId10"/>
    <p:sldId id="535" r:id="rId11"/>
  </p:sldIdLst>
  <p:sldSz cx="9144000" cy="5143500" type="screen16x9"/>
  <p:notesSz cx="6858000" cy="9144000"/>
  <p:embeddedFontLst>
    <p:embeddedFont>
      <p:font typeface="Open Sans bold" panose="020B0604020202020204" charset="0"/>
      <p:bold r:id="rId14"/>
    </p:embeddedFont>
    <p:embeddedFont>
      <p:font typeface="Open Sans Semibold" panose="020B0604020202020204" charset="0"/>
      <p:bold r:id="rId15"/>
      <p:boldItalic r:id="rId16"/>
    </p:embeddedFont>
    <p:embeddedFont>
      <p:font typeface="Franklin Gothic Demi Cond" panose="020B0706030402020204" pitchFamily="34" charset="0"/>
      <p:regular r:id="rId17"/>
    </p:embeddedFont>
    <p:embeddedFont>
      <p:font typeface="Open Sans Extrabold" panose="020B0604020202020204" charset="0"/>
      <p:bold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Franklin Gothic Book" panose="020B0503020102020204" pitchFamily="34" charset="0"/>
      <p:regular r:id="rId24"/>
      <p:italic r:id="rId25"/>
    </p:embeddedFont>
    <p:embeddedFont>
      <p:font typeface="Franklin Gothic Medium" panose="020B0603020102020204" pitchFamily="34" charset="0"/>
      <p:regular r:id="rId26"/>
      <p:italic r:id="rId27"/>
    </p:embeddedFont>
    <p:embeddedFont>
      <p:font typeface="Tahoma" panose="020B0604030504040204" pitchFamily="34" charset="0"/>
      <p:regular r:id="rId28"/>
      <p:bold r:id="rId29"/>
    </p:embeddedFont>
    <p:embeddedFont>
      <p:font typeface="PT Sans" panose="020B0604020202020204" charset="-52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" panose="020B0604020202020204" charset="0"/>
      <p:regular r:id="rId38"/>
      <p:bold r:id="rId39"/>
      <p:italic r:id="rId40"/>
      <p:boldItalic r:id="rId41"/>
    </p:embeddedFont>
    <p:embeddedFont>
      <p:font typeface="MS PGothic" panose="020B0600070205080204" pitchFamily="34" charset="-128"/>
      <p:regular r:id="rId4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32" autoAdjust="0"/>
    <p:restoredTop sz="90452" autoAdjust="0"/>
  </p:normalViewPr>
  <p:slideViewPr>
    <p:cSldViewPr snapToObjects="1">
      <p:cViewPr varScale="1">
        <p:scale>
          <a:sx n="154" d="100"/>
          <a:sy n="154" d="100"/>
        </p:scale>
        <p:origin x="73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0666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8017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1163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00994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61225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5343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62907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55243" y="598376"/>
            <a:ext cx="4152761" cy="8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kumimoji="0" lang="en-JM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165921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>
                <a:solidFill>
                  <a:schemeClr val="bg1"/>
                </a:solidFill>
              </a:rPr>
              <a:t>ЖК “Smart House”, ул. Машиностроительная, 41 (м.Берестейская)</a:t>
            </a: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бул. Дарницкий, </a:t>
            </a:r>
            <a:r>
              <a:rPr lang="ru-RU" sz="1200" dirty="0" smtClean="0">
                <a:solidFill>
                  <a:schemeClr val="bg1"/>
                </a:solidFill>
              </a:rPr>
              <a:t>8В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+38 044 599 01 79</a:t>
            </a:r>
          </a:p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info@iteducate.com.ua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4"/>
          <p:cNvCxnSpPr/>
          <p:nvPr/>
        </p:nvCxnSpPr>
        <p:spPr>
          <a:xfrm>
            <a:off x="5652120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ижний колонтитул 9"/>
          <p:cNvSpPr>
            <a:spLocks noGrp="1"/>
          </p:cNvSpPr>
          <p:nvPr>
            <p:ph type="ftr" sz="quarter" idx="65"/>
          </p:nvPr>
        </p:nvSpPr>
        <p:spPr>
          <a:xfrm>
            <a:off x="3124202" y="4781551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104082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Основы блочной верстки. Элемент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&lt;div&gt;.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1516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&lt;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div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является блочным элементом и предназначен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для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создания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слоя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Это контейнер, в который можно поместить практически любое содержимое.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Как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правило, вид блока управляется с помощью стилей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данное время является основным инструментом для верстки страниц, заменив уже устаревшие таблицы.</a:t>
            </a:r>
          </a:p>
        </p:txBody>
      </p:sp>
      <p:sp>
        <p:nvSpPr>
          <p:cNvPr id="6" name="Rectangle 5"/>
          <p:cNvSpPr/>
          <p:nvPr/>
        </p:nvSpPr>
        <p:spPr>
          <a:xfrm>
            <a:off x="647564" y="3399842"/>
            <a:ext cx="5955194" cy="68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200px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&lt;!--</a:t>
            </a:r>
            <a:r>
              <a:rPr lang="en-US" sz="12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content-</a:t>
            </a:r>
            <a:r>
              <a:rPr lang="en-US" sz="1200" dirty="0" smtClean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endParaRPr lang="en-US" sz="16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div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6732240" y="3111810"/>
            <a:ext cx="1252498" cy="12524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5400000">
            <a:off x="5521297" y="3654828"/>
            <a:ext cx="756084" cy="166463"/>
          </a:xfrm>
          <a:prstGeom prst="triangle">
            <a:avLst/>
          </a:prstGeom>
          <a:solidFill>
            <a:srgbClr val="7B8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Содержимое слоя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4752020" y="1306781"/>
            <a:ext cx="3852428" cy="2885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качестве содержимого слоя может выступать любой элемент: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таблица;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список;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изображения;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любое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текстовое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содержимое;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другой слой.</a:t>
            </a:r>
          </a:p>
        </p:txBody>
      </p:sp>
      <p:pic>
        <p:nvPicPr>
          <p:cNvPr id="1026" name="Picture 2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91630"/>
            <a:ext cx="2974465" cy="29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94393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Позиционирование элементов &lt;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div&gt;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3527884" y="1306781"/>
            <a:ext cx="5076564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 умолчанию все слои позиционируются друг за другом, каждый следующий начинается с новой строки.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 этом слои размещаются максимально близко к верхнему левому углу страницы.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Отступы от рамок между слоями по умолчанию отсутствуют.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Размер слоя по вертикали определяется содержимым, а по горизонтали максимально доступным значением согласно размерам элемента-родителя.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1347614"/>
            <a:ext cx="2617886" cy="31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7894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uk-UA" sz="1400" b="1" dirty="0" err="1">
                <a:solidFill>
                  <a:srgbClr val="ED3645"/>
                </a:solidFill>
                <a:latin typeface="+mn-lt"/>
              </a:rPr>
              <a:t>Свойство</a:t>
            </a:r>
            <a:r>
              <a:rPr lang="uk-UA" sz="1400" b="1" dirty="0">
                <a:solidFill>
                  <a:srgbClr val="ED3645"/>
                </a:solidFill>
                <a:latin typeface="+mn-lt"/>
              </a:rPr>
              <a:t>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float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4585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того, чтобы разместить элементы по горизонтали, используется свойство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float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680012" y="1904549"/>
            <a:ext cx="3925676" cy="2575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Свойство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float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определяет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 какому краю будет выравниваться элемент и как он будет обтекаем другими элементами. 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Может принимать 3 значения: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left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выравнивается по левому краю и будет обтекаем с правой стороны. 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right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выравнивается по правому краю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будет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обтекаем с левой стороны.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none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обтекание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элемента не задается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535" y="2031690"/>
            <a:ext cx="3836959" cy="22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450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uk-UA" sz="1400" b="1" dirty="0" err="1">
                <a:solidFill>
                  <a:srgbClr val="ED3645"/>
                </a:solidFill>
                <a:latin typeface="+mn-lt"/>
              </a:rPr>
              <a:t>Свойство</a:t>
            </a:r>
            <a:r>
              <a:rPr lang="uk-UA" sz="1400" b="1" dirty="0">
                <a:solidFill>
                  <a:srgbClr val="ED3645"/>
                </a:solidFill>
                <a:latin typeface="+mn-lt"/>
              </a:rPr>
              <a:t>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clear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3599892" y="1306781"/>
            <a:ext cx="5004556" cy="32015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Свойство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clear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отменяет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обтекание или запрещает обтекание элемента с указанной стороны.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Свойство может принимать несколько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значений: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none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о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тменяет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действие свойства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clear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both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отменяет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обтекание элемента одновременно с правого и левого края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left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отменяет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обтекание с левого края элемента. 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right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отменяет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обтекание с правой стороны элемента.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inherit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устанавливает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значение родителя.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Наиболее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используемым является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both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требуется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снять обтекание элемента, но неизвестно точно с какой стороны.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404" y="1320287"/>
            <a:ext cx="2625460" cy="31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5773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Отступы. Свойств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а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 </a:t>
            </a:r>
            <a:r>
              <a:rPr lang="en-US" sz="1400" b="1" dirty="0" err="1" smtClean="0">
                <a:solidFill>
                  <a:srgbClr val="ED3645"/>
                </a:solidFill>
                <a:latin typeface="+mn-lt"/>
              </a:rPr>
              <a:t>paddind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и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margin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/>
          <a:srcRect l="20206" t="29211" r="68976" b="51566"/>
          <a:stretch/>
        </p:blipFill>
        <p:spPr>
          <a:xfrm>
            <a:off x="673100" y="1852024"/>
            <a:ext cx="1978025" cy="1977173"/>
          </a:xfrm>
          <a:prstGeom prst="rect">
            <a:avLst/>
          </a:prstGeom>
        </p:spPr>
      </p:pic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762163" y="1306781"/>
            <a:ext cx="2842285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Свойство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padding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отвечает за отступы внутри элемента, от границ до его содержимого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Свойство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margin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отвечает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отступы от границ элемента до границ соседних либо родительских элементов.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l="18890" t="26897" r="59451" b="34599"/>
          <a:stretch/>
        </p:blipFill>
        <p:spPr>
          <a:xfrm>
            <a:off x="2915816" y="1678099"/>
            <a:ext cx="2556284" cy="255628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79612" y="1852025"/>
            <a:ext cx="0" cy="25167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73100" y="2244353"/>
            <a:ext cx="264527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34545" y="2840446"/>
            <a:ext cx="0" cy="1800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070326" y="3097522"/>
            <a:ext cx="18002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9577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Способы задания отступов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9" y="1306781"/>
            <a:ext cx="8079430" cy="371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Свойства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padding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margin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могут принимать от 1 до 4 параметров.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04818" y="1909426"/>
            <a:ext cx="1785538" cy="2288510"/>
            <a:chOff x="726684" y="1853668"/>
            <a:chExt cx="1785538" cy="228851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621119" y="2317314"/>
              <a:ext cx="0" cy="290953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744524" y="3163448"/>
              <a:ext cx="264527" cy="0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/>
            <p:cNvSpPr/>
            <p:nvPr/>
          </p:nvSpPr>
          <p:spPr>
            <a:xfrm>
              <a:off x="1009051" y="2608267"/>
              <a:ext cx="1224136" cy="12241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233187" y="3163448"/>
              <a:ext cx="264527" cy="0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621119" y="3832403"/>
              <a:ext cx="0" cy="290953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616285" y="2317314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27552" y="2855671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9689" y="2850502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16285" y="3832403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6684" y="1853668"/>
              <a:ext cx="1785538" cy="2288510"/>
            </a:xfrm>
            <a:prstGeom prst="rect">
              <a:avLst/>
            </a:prstGeom>
            <a:noFill/>
            <a:ln w="3175"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4524" y="1859686"/>
              <a:ext cx="17676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 параметр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690801" y="1909426"/>
            <a:ext cx="1785538" cy="2288510"/>
            <a:chOff x="726684" y="1853668"/>
            <a:chExt cx="1785538" cy="228851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1621119" y="2317314"/>
              <a:ext cx="0" cy="290953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44524" y="3163448"/>
              <a:ext cx="264527" cy="0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1009051" y="2608267"/>
              <a:ext cx="1224136" cy="12241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2233187" y="3163448"/>
              <a:ext cx="264527" cy="0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1621119" y="3832403"/>
              <a:ext cx="0" cy="290953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616285" y="2317314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227552" y="2855671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9689" y="2850502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16285" y="3832403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26684" y="1853668"/>
              <a:ext cx="1785538" cy="2288510"/>
            </a:xfrm>
            <a:prstGeom prst="rect">
              <a:avLst/>
            </a:prstGeom>
            <a:noFill/>
            <a:ln w="3175"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44524" y="1859686"/>
              <a:ext cx="17676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 параметра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676784" y="1909426"/>
            <a:ext cx="1785538" cy="2288510"/>
            <a:chOff x="726684" y="1853668"/>
            <a:chExt cx="1785538" cy="2288510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1621119" y="2317314"/>
              <a:ext cx="0" cy="290953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44524" y="3163448"/>
              <a:ext cx="264527" cy="0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1009051" y="2608267"/>
              <a:ext cx="1224136" cy="12241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2233187" y="3163448"/>
              <a:ext cx="264527" cy="0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1621119" y="3832403"/>
              <a:ext cx="0" cy="290953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1616285" y="2317314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227552" y="2855671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39689" y="2850502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616285" y="3832403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3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26684" y="1853668"/>
              <a:ext cx="1785538" cy="2288510"/>
            </a:xfrm>
            <a:prstGeom prst="rect">
              <a:avLst/>
            </a:prstGeom>
            <a:noFill/>
            <a:ln w="3175"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4524" y="1859686"/>
              <a:ext cx="17676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3 параметра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662767" y="1909426"/>
            <a:ext cx="1785538" cy="2288510"/>
            <a:chOff x="726684" y="1853668"/>
            <a:chExt cx="1785538" cy="2288510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1621119" y="2317314"/>
              <a:ext cx="0" cy="290953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744524" y="3163448"/>
              <a:ext cx="264527" cy="0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1009051" y="2608267"/>
              <a:ext cx="1224136" cy="12241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2233187" y="3163448"/>
              <a:ext cx="264527" cy="0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621119" y="3832403"/>
              <a:ext cx="0" cy="290953"/>
            </a:xfrm>
            <a:prstGeom prst="straightConnector1">
              <a:avLst/>
            </a:prstGeom>
            <a:ln>
              <a:solidFill>
                <a:srgbClr val="7B8F9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1616285" y="2317314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227552" y="2855671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39689" y="2850502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4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616285" y="3832403"/>
              <a:ext cx="269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3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26684" y="1853668"/>
              <a:ext cx="1785538" cy="2288510"/>
            </a:xfrm>
            <a:prstGeom prst="rect">
              <a:avLst/>
            </a:prstGeom>
            <a:noFill/>
            <a:ln w="3175">
              <a:solidFill>
                <a:srgbClr val="7B8F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44524" y="1859686"/>
              <a:ext cx="17676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4 параметра</a:t>
              </a:r>
              <a:endPara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647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53906</TotalTime>
  <Words>466</Words>
  <Application>Microsoft Office PowerPoint</Application>
  <PresentationFormat>On-screen Show (16:9)</PresentationFormat>
  <Paragraphs>98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9" baseType="lpstr">
      <vt:lpstr>Open Sans bold</vt:lpstr>
      <vt:lpstr>Nexa Bold</vt:lpstr>
      <vt:lpstr>Myriad Arabic</vt:lpstr>
      <vt:lpstr>Open Sans Semibold</vt:lpstr>
      <vt:lpstr>Franklin Gothic Demi Cond</vt:lpstr>
      <vt:lpstr>Arial</vt:lpstr>
      <vt:lpstr>Times New Roman</vt:lpstr>
      <vt:lpstr>Open Sans Extrabold</vt:lpstr>
      <vt:lpstr>Mission Gothic Black</vt:lpstr>
      <vt:lpstr>Consolas</vt:lpstr>
      <vt:lpstr>Mission Gothic Regular</vt:lpstr>
      <vt:lpstr>Franklin Gothic Book</vt:lpstr>
      <vt:lpstr>Franklin Gothic Medium</vt:lpstr>
      <vt:lpstr>Tahoma</vt:lpstr>
      <vt:lpstr>PT Sans</vt:lpstr>
      <vt:lpstr>Calibri</vt:lpstr>
      <vt:lpstr>Open Sans</vt:lpstr>
      <vt:lpstr>MS PGothic</vt:lpstr>
      <vt:lpstr>Office Theme</vt:lpstr>
      <vt:lpstr>PowerPoint Presentation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Q&amp;A</vt:lpstr>
      <vt:lpstr>PowerPoint Presentation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Ivan Nicheporuk</cp:lastModifiedBy>
  <cp:revision>922</cp:revision>
  <dcterms:created xsi:type="dcterms:W3CDTF">2013-04-14T18:18:29Z</dcterms:created>
  <dcterms:modified xsi:type="dcterms:W3CDTF">2019-04-22T13:35:06Z</dcterms:modified>
</cp:coreProperties>
</file>